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9C7A"/>
    <a:srgbClr val="00808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5ECA1-8628-456E-BDCA-3D718A82C62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25F30-0AA7-4EEB-ADBE-8794360E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082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47181-BD59-4F19-82D2-07DFB2B8805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4175C-B11E-46FC-9EAD-5866A4EEB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10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6FBACA44-7AA0-4733-B778-304516C5BD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11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65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BACA44-7AA0-4733-B778-304516C5BD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1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12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0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28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7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4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8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 userDrawn="1"/>
        </p:nvSpPr>
        <p:spPr>
          <a:xfrm rot="5400000">
            <a:off x="11719832" y="983798"/>
            <a:ext cx="541564" cy="402770"/>
          </a:xfrm>
          <a:prstGeom prst="homePlate">
            <a:avLst/>
          </a:prstGeom>
          <a:solidFill>
            <a:srgbClr val="1C9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1048998" cy="914400"/>
          </a:xfrm>
          <a:prstGeom prst="rect">
            <a:avLst/>
          </a:prstGeom>
          <a:solidFill>
            <a:srgbClr val="1C9C7A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77686"/>
            <a:ext cx="12191999" cy="551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799" y="6607857"/>
            <a:ext cx="2743200" cy="250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smtClean="0"/>
              <a:t>24th 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2270" y="914401"/>
            <a:ext cx="5497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fld id="{6FBACA44-7AA0-4733-B778-304516C5BD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599"/>
            <a:ext cx="2017777" cy="9144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998" y="-1"/>
            <a:ext cx="1143001" cy="9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41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October 2021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CA44-7AA0-4733-B778-304516C5BDE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36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2021-10-20T04:29:58Z</dcterms:created>
  <dcterms:modified xsi:type="dcterms:W3CDTF">2021-10-20T04:56:23Z</dcterms:modified>
</cp:coreProperties>
</file>